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82" r:id="rId4"/>
    <p:sldId id="272" r:id="rId5"/>
    <p:sldId id="283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7304"/>
          </a:xfrm>
        </p:spPr>
        <p:txBody>
          <a:bodyPr>
            <a:normAutofit/>
          </a:bodyPr>
          <a:lstStyle/>
          <a:p>
            <a:r>
              <a:rPr lang="pl-PL" b="1" u="sng" dirty="0" smtClean="0"/>
              <a:t>Moduł VII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Środki dydaktyczne służące rozwijanie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VII.1. 	Środki dydaktyczne służące rozwijanie kompetencji matematyczno-przyrodniczych na III etapie edukacyjnym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304" y="1052186"/>
            <a:ext cx="10649607" cy="38580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dirty="0" err="1" smtClean="0"/>
              <a:t>WebQuest</a:t>
            </a:r>
            <a:r>
              <a:rPr lang="pl-PL" dirty="0" smtClean="0"/>
              <a:t>, to nowoczesna metoda pracy dydaktycznej, która poprzez wykorzystanie możliwości technologii informacyjnej ukierunkowana jest na wyszukiwanie informacji. Zdecydowana ich większość pochodzi z zasobów sieci – Internetu. Uczniowie uzyskują potrzebne informacje najczęściej poprzez przeszukiwanie stron WWW jak i innych źródeł informacji, nie koniecznie w formie cyfrowej wykorzystując przy tym komputer. Następnie dzięki narzędziom technologii informacyjnej wiedza ta, poddawana jest przetwarzaniu – obróbce z wykorzystaniem komputera i odpowiednich programów komputerowych przeznaczonych do tego celu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26301" y="1114817"/>
            <a:ext cx="107097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Istotą </a:t>
            </a:r>
            <a:r>
              <a:rPr lang="pl-PL" sz="2800" dirty="0" err="1" smtClean="0"/>
              <a:t>WebQuestów</a:t>
            </a:r>
            <a:r>
              <a:rPr lang="pl-PL" sz="2800" dirty="0" smtClean="0"/>
              <a:t> jest stawianie problemów odpowiednich (zwłaszcza atrakcyjnych) dla uczniów i organizowania nauczania wokół pewnych podstawowych pojęć. Ponadto, realizują one jeden z podstawowych postulatów konstruktywizmu dotyczący poszukiwania i doceniania uczniowskiego punktu widzenia w procesie kształcenia. Świadomość uczniowskiej wiedzy potocznej (osobistych punktów widzenia i przekonań) pozwala nauczycielom na osadzanie czynności uczenia się bardziej w kontekście wiedzy w edukacji uczniów, są one wtedy dla nich bardziej znaczące. 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01873" y="1183750"/>
            <a:ext cx="10634597" cy="249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smtClean="0"/>
              <a:t>Podstawowym celem </a:t>
            </a:r>
            <a:r>
              <a:rPr lang="pl-PL" sz="2800" dirty="0" err="1" smtClean="0"/>
              <a:t>WebQuestów</a:t>
            </a:r>
            <a:r>
              <a:rPr lang="pl-PL" sz="2800" dirty="0" smtClean="0"/>
              <a:t> jest uczenie się umiejętnego i efektywnego wykorzystania czasu na wyszukiwanie informacji w sieci Internet, ale na zasadzie określenia i jasnego sformułowania celu oraz określeniu zadania do jego zrealizowania.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err="1" smtClean="0"/>
              <a:t>WebQuesty</a:t>
            </a:r>
            <a:r>
              <a:rPr lang="pl-PL" sz="2800" dirty="0" smtClean="0"/>
              <a:t> ze względu na czas realizacji możemy podzielić na dwie kategorie: krótkie i długie. 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039660"/>
            <a:ext cx="109226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Krótkie </a:t>
            </a:r>
            <a:r>
              <a:rPr lang="pl-PL" sz="2800" dirty="0" err="1" smtClean="0"/>
              <a:t>WebQuesty</a:t>
            </a:r>
            <a:r>
              <a:rPr lang="pl-PL" sz="2800" dirty="0" smtClean="0"/>
              <a:t> mają za zadanie zdobywanie i scalanie wiedzy przez uczniów, jak również zrozumieniu znaczenia nowo poznanego materiału. </a:t>
            </a:r>
            <a:r>
              <a:rPr lang="pl-PL" sz="2800" dirty="0" err="1" smtClean="0"/>
              <a:t>WebQuesty</a:t>
            </a:r>
            <a:r>
              <a:rPr lang="pl-PL" sz="2800" dirty="0" smtClean="0"/>
              <a:t> krótkie najczęściej realizowane są w czasie jedna – dwie do trzech jednostek lekcyjnych. Natomiast </a:t>
            </a:r>
            <a:r>
              <a:rPr lang="pl-PL" sz="2800" dirty="0" err="1" smtClean="0"/>
              <a:t>WebQuesty</a:t>
            </a:r>
            <a:r>
              <a:rPr lang="pl-PL" sz="2800" dirty="0" smtClean="0"/>
              <a:t> długie, oparte są na poszerzaniu zdobytej wcześniej własnej wiedzy przez uczniów, dokonaniu oceny tej wiedzy, a w końcowym efekcie na generowaniu własnych opracowań, które są gwarantem potwierdzającym fakt zrozumienia przez uczniów tematu zadania. Opracowania te najczęściej prezentowane są w formie strony WWW za pomocą sieci Internet lub prezentacji multimedialnej. 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322</Words>
  <Application>Microsoft Office PowerPoint</Application>
  <PresentationFormat>Niestandardowy</PresentationFormat>
  <Paragraphs>18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52</cp:revision>
  <dcterms:created xsi:type="dcterms:W3CDTF">2018-12-02T13:14:09Z</dcterms:created>
  <dcterms:modified xsi:type="dcterms:W3CDTF">2018-12-23T16:16:52Z</dcterms:modified>
</cp:coreProperties>
</file>